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27"/>
  </p:notesMasterIdLst>
  <p:handoutMasterIdLst>
    <p:handoutMasterId r:id="rId28"/>
  </p:handoutMasterIdLst>
  <p:sldIdLst>
    <p:sldId id="256" r:id="rId9"/>
    <p:sldId id="275" r:id="rId10"/>
    <p:sldId id="268" r:id="rId11"/>
    <p:sldId id="266" r:id="rId12"/>
    <p:sldId id="267" r:id="rId13"/>
    <p:sldId id="269" r:id="rId14"/>
    <p:sldId id="264" r:id="rId15"/>
    <p:sldId id="270" r:id="rId16"/>
    <p:sldId id="261" r:id="rId17"/>
    <p:sldId id="272" r:id="rId18"/>
    <p:sldId id="277" r:id="rId19"/>
    <p:sldId id="273" r:id="rId20"/>
    <p:sldId id="276" r:id="rId21"/>
    <p:sldId id="271" r:id="rId22"/>
    <p:sldId id="274" r:id="rId23"/>
    <p:sldId id="262" r:id="rId24"/>
    <p:sldId id="263" r:id="rId25"/>
    <p:sldId id="265" r:id="rId26"/>
  </p:sldIdLst>
  <p:sldSz cx="9144000" cy="5143500" type="screen16x9"/>
  <p:notesSz cx="6797675" cy="9926638"/>
  <p:custDataLst>
    <p:tags r:id="rId2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AFAE9F"/>
    <a:srgbClr val="505050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>
      <p:cViewPr varScale="1">
        <p:scale>
          <a:sx n="152" d="100"/>
          <a:sy n="152" d="100"/>
        </p:scale>
        <p:origin x="36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28.05.2024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28.05.2024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Veranstaltung / Datum</a:t>
            </a:r>
          </a:p>
          <a:p>
            <a:pPr lvl="0"/>
            <a:r>
              <a:rPr lang="de-DE" dirty="0" smtClean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 smtClean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 smtClean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Graubünden</a:t>
            </a:r>
            <a:r>
              <a:rPr lang="de-CH" sz="1600" noProof="0" dirty="0" smtClean="0">
                <a:solidFill>
                  <a:srgbClr val="505050"/>
                </a:solidFill>
              </a:rPr>
              <a:t>	</a:t>
            </a:r>
            <a:endParaRPr lang="de-CH" sz="1600" noProof="0" dirty="0">
              <a:solidFill>
                <a:srgbClr val="505050"/>
              </a:solidFill>
            </a:endParaRP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 smtClean="0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smtClean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	</a:t>
            </a:r>
            <a:endParaRPr lang="de-CH" sz="1600" baseline="0" noProof="0" dirty="0">
              <a:solidFill>
                <a:srgbClr val="505050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 smtClean="0"/>
              <a:t>Vorname, Name des Autors verfassen</a:t>
            </a:r>
          </a:p>
          <a:p>
            <a:pPr lvl="0"/>
            <a:r>
              <a:rPr lang="de-DE" dirty="0" smtClean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 smtClean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 smtClean="0">
                <a:solidFill>
                  <a:srgbClr val="282828"/>
                </a:solidFill>
              </a:rPr>
              <a:t> Dank</a:t>
            </a:r>
            <a:endParaRPr lang="de-CH" sz="4000" b="1" noProof="0" dirty="0" smtClean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 smtClean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  <a:endParaRPr lang="de-CH" sz="160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 smtClean="0"/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28.05.2024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Diplomarbeitspräsentation / 13.06.2024</a:t>
            </a: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Testsystem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3200" dirty="0" smtClean="0"/>
              <a:t>Architektur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3200" dirty="0" smtClean="0"/>
              <a:t>Umsetzung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3200" dirty="0" err="1" smtClean="0"/>
              <a:t>Testing</a:t>
            </a:r>
            <a:endParaRPr lang="de-CH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3200" dirty="0" smtClean="0"/>
              <a:t>Demo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378820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Architektur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2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Rückblick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207375" y="4875213"/>
            <a:ext cx="936625" cy="180975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1620838" cy="180975"/>
          </a:xfrm>
        </p:spPr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029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smtClean="0"/>
              <a:t>Fragen?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1800" dirty="0"/>
              <a:t>Einführung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1800" dirty="0"/>
              <a:t>Die 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1800" dirty="0"/>
              <a:t>Auswertung und Entscheid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1800" dirty="0"/>
              <a:t>Testsystem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1800" dirty="0"/>
              <a:t>Rückblick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1800" dirty="0"/>
              <a:t>Ausblick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1800" dirty="0"/>
              <a:t>Fazit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1800" dirty="0"/>
              <a:t>Fragen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429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Einführung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2400" dirty="0" smtClean="0"/>
              <a:t>Vorstellung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2400" dirty="0" smtClean="0"/>
              <a:t>Das KSGR und seine 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2400" dirty="0" smtClean="0"/>
              <a:t>Ausgangslage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2400" dirty="0" smtClean="0"/>
              <a:t>Zieldefinition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2400" dirty="0" smtClean="0"/>
              <a:t>Abhängigkeiten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2400" dirty="0" smtClean="0"/>
              <a:t>Risikomanagement</a:t>
            </a:r>
            <a:endParaRPr lang="de-CH" sz="2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76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Vorstellung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smtClean="0"/>
              <a:t>Das KSGR und seine 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Die </a:t>
            </a:r>
            <a:r>
              <a:rPr lang="de-CH" dirty="0" smtClean="0"/>
              <a:t>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2800" dirty="0"/>
              <a:t>Informationen </a:t>
            </a:r>
            <a:r>
              <a:rPr lang="de-CH" sz="2800" dirty="0" smtClean="0"/>
              <a:t>beschaffen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2800" dirty="0" smtClean="0"/>
              <a:t>Vorauswahl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2800" dirty="0" err="1" smtClean="0"/>
              <a:t>YugabyteDB</a:t>
            </a:r>
            <a:endParaRPr lang="de-CH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2800" dirty="0" err="1"/>
              <a:t>StackGres</a:t>
            </a:r>
            <a:r>
              <a:rPr lang="de-CH" sz="2800" dirty="0"/>
              <a:t> mit </a:t>
            </a:r>
            <a:r>
              <a:rPr lang="de-CH" sz="2800" dirty="0" err="1" smtClean="0"/>
              <a:t>Citus</a:t>
            </a:r>
            <a:endParaRPr lang="de-CH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2800" dirty="0" err="1"/>
              <a:t>Patroni</a:t>
            </a:r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180509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28.05.2024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Auswertung und Entscheid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 smtClean="0"/>
              <a:t>13.06.2024</a:t>
            </a:r>
            <a:endParaRPr lang="de-CH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5" name="Bildplatzhalter 14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6" name="Bildplatzhalter 15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e25eb8b-5385-4cf3-8cf7-c1d8be00ad40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102</Words>
  <Application>Microsoft Office PowerPoint</Application>
  <PresentationFormat>Bildschirmpräsentation (16:9)</PresentationFormat>
  <Paragraphs>75</Paragraphs>
  <Slides>18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ＭＳ Ｐゴシック</vt:lpstr>
      <vt:lpstr>Arial</vt:lpstr>
      <vt:lpstr>Arial  </vt:lpstr>
      <vt:lpstr>Arial Black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51</cp:revision>
  <dcterms:created xsi:type="dcterms:W3CDTF">2021-09-20T14:02:05Z</dcterms:created>
  <dcterms:modified xsi:type="dcterms:W3CDTF">2024-05-28T19:31:09Z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